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3399FF"/>
    <a:srgbClr val="FFCC00"/>
    <a:srgbClr val="FFFF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CF5448-EE54-4CA4-AF17-D733C6602EF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33081C2E-A86F-4663-A072-A4BEA8CF2CCE}">
      <dgm:prSet phldrT="[Text]"/>
      <dgm:spPr>
        <a:solidFill>
          <a:schemeClr val="lt1">
            <a:hueOff val="0"/>
            <a:satOff val="0"/>
            <a:lumOff val="0"/>
            <a:alpha val="98000"/>
          </a:schemeClr>
        </a:solidFill>
      </dgm:spPr>
      <dgm:t>
        <a:bodyPr/>
        <a:lstStyle/>
        <a:p>
          <a:endParaRPr lang="en-US" dirty="0" smtClean="0"/>
        </a:p>
        <a:p>
          <a:r>
            <a:rPr lang="en-US" dirty="0" smtClean="0"/>
            <a:t> </a:t>
          </a:r>
          <a:r>
            <a:rPr lang="en-US" b="1" i="0" baseline="0" dirty="0" smtClean="0"/>
            <a:t>Solve Problems</a:t>
          </a:r>
        </a:p>
        <a:p>
          <a:endParaRPr lang="en-US" b="1" i="0" baseline="0" dirty="0" smtClean="0"/>
        </a:p>
        <a:p>
          <a:r>
            <a:rPr lang="en-US" b="1" i="0" baseline="0" dirty="0" smtClean="0"/>
            <a:t>Estimate and Measure </a:t>
          </a:r>
        </a:p>
        <a:p>
          <a:endParaRPr lang="en-US" b="1" i="0" baseline="0" dirty="0" smtClean="0"/>
        </a:p>
        <a:p>
          <a:r>
            <a:rPr lang="en-US" b="1" i="0" baseline="0" dirty="0" smtClean="0"/>
            <a:t>Develop Strategies to start Measuring</a:t>
          </a:r>
        </a:p>
        <a:p>
          <a:endParaRPr lang="en-US" b="1" i="0" baseline="0" dirty="0" smtClean="0">
            <a:solidFill>
              <a:schemeClr val="tx1"/>
            </a:solidFill>
          </a:endParaRPr>
        </a:p>
        <a:p>
          <a:r>
            <a:rPr lang="en-US" b="1" i="0" baseline="0" dirty="0" smtClean="0">
              <a:solidFill>
                <a:schemeClr val="tx1"/>
              </a:solidFill>
            </a:rPr>
            <a:t>Comparing Attributes</a:t>
          </a:r>
          <a:endParaRPr lang="en-US" b="1" i="0" baseline="0" dirty="0">
            <a:solidFill>
              <a:schemeClr val="tx1"/>
            </a:solidFill>
          </a:endParaRPr>
        </a:p>
      </dgm:t>
    </dgm:pt>
    <dgm:pt modelId="{28105291-1DF4-41E9-A9A1-342096D749A4}" type="parTrans" cxnId="{27DB5274-C994-40F3-939A-389065FEB45C}">
      <dgm:prSet/>
      <dgm:spPr/>
      <dgm:t>
        <a:bodyPr/>
        <a:lstStyle/>
        <a:p>
          <a:endParaRPr lang="en-US"/>
        </a:p>
      </dgm:t>
    </dgm:pt>
    <dgm:pt modelId="{BD050185-06F9-4626-AA04-8651DF206DCC}" type="sibTrans" cxnId="{27DB5274-C994-40F3-939A-389065FEB45C}">
      <dgm:prSet/>
      <dgm:spPr/>
      <dgm:t>
        <a:bodyPr/>
        <a:lstStyle/>
        <a:p>
          <a:endParaRPr lang="en-US"/>
        </a:p>
      </dgm:t>
    </dgm:pt>
    <dgm:pt modelId="{6694771A-5F81-4EDC-9A85-B07579AB0246}" type="pres">
      <dgm:prSet presAssocID="{D8CF5448-EE54-4CA4-AF17-D733C6602EF1}" presName="compositeShape" presStyleCnt="0">
        <dgm:presLayoutVars>
          <dgm:dir/>
          <dgm:resizeHandles/>
        </dgm:presLayoutVars>
      </dgm:prSet>
      <dgm:spPr/>
    </dgm:pt>
    <dgm:pt modelId="{3FC389C4-CFE2-4EC8-B929-31BE97E13BC1}" type="pres">
      <dgm:prSet presAssocID="{D8CF5448-EE54-4CA4-AF17-D733C6602EF1}" presName="pyramid" presStyleLbl="node1" presStyleIdx="0" presStyleCnt="1" custScaleX="157019" custLinFactNeighborX="10625" custLinFactNeighborY="23750"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6E35746B-9A86-4953-8679-BF8393EB5233}" type="pres">
      <dgm:prSet presAssocID="{D8CF5448-EE54-4CA4-AF17-D733C6602EF1}" presName="theList" presStyleCnt="0"/>
      <dgm:spPr/>
    </dgm:pt>
    <dgm:pt modelId="{779EA9DC-3590-4BBD-B2B3-DF3AD332203B}" type="pres">
      <dgm:prSet presAssocID="{33081C2E-A86F-4663-A072-A4BEA8CF2CCE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F2BCD-943A-4D5D-B446-775DA0E2F0BC}" type="pres">
      <dgm:prSet presAssocID="{33081C2E-A86F-4663-A072-A4BEA8CF2CCE}" presName="aSpace" presStyleCnt="0"/>
      <dgm:spPr/>
    </dgm:pt>
  </dgm:ptLst>
  <dgm:cxnLst>
    <dgm:cxn modelId="{27DB5274-C994-40F3-939A-389065FEB45C}" srcId="{D8CF5448-EE54-4CA4-AF17-D733C6602EF1}" destId="{33081C2E-A86F-4663-A072-A4BEA8CF2CCE}" srcOrd="0" destOrd="0" parTransId="{28105291-1DF4-41E9-A9A1-342096D749A4}" sibTransId="{BD050185-06F9-4626-AA04-8651DF206DCC}"/>
    <dgm:cxn modelId="{00BEF2D4-6082-4CCF-9556-17A8EC01DF9D}" type="presOf" srcId="{D8CF5448-EE54-4CA4-AF17-D733C6602EF1}" destId="{6694771A-5F81-4EDC-9A85-B07579AB0246}" srcOrd="0" destOrd="0" presId="urn:microsoft.com/office/officeart/2005/8/layout/pyramid2"/>
    <dgm:cxn modelId="{58EEB0AD-70E8-49AF-9AE8-51BC47A47132}" type="presOf" srcId="{33081C2E-A86F-4663-A072-A4BEA8CF2CCE}" destId="{779EA9DC-3590-4BBD-B2B3-DF3AD332203B}" srcOrd="0" destOrd="0" presId="urn:microsoft.com/office/officeart/2005/8/layout/pyramid2"/>
    <dgm:cxn modelId="{D0A7A77B-D8A4-425A-A3DD-4554CB3F2D65}" type="presParOf" srcId="{6694771A-5F81-4EDC-9A85-B07579AB0246}" destId="{3FC389C4-CFE2-4EC8-B929-31BE97E13BC1}" srcOrd="0" destOrd="0" presId="urn:microsoft.com/office/officeart/2005/8/layout/pyramid2"/>
    <dgm:cxn modelId="{9F7AE048-399E-42AE-A537-071627E0D5F7}" type="presParOf" srcId="{6694771A-5F81-4EDC-9A85-B07579AB0246}" destId="{6E35746B-9A86-4953-8679-BF8393EB5233}" srcOrd="1" destOrd="0" presId="urn:microsoft.com/office/officeart/2005/8/layout/pyramid2"/>
    <dgm:cxn modelId="{8B634ADE-2ED4-4824-B8FB-6981529F3737}" type="presParOf" srcId="{6E35746B-9A86-4953-8679-BF8393EB5233}" destId="{779EA9DC-3590-4BBD-B2B3-DF3AD332203B}" srcOrd="0" destOrd="0" presId="urn:microsoft.com/office/officeart/2005/8/layout/pyramid2"/>
    <dgm:cxn modelId="{1086079E-CDE8-4BC1-B317-0B869366951F}" type="presParOf" srcId="{6E35746B-9A86-4953-8679-BF8393EB5233}" destId="{21FF2BCD-943A-4D5D-B446-775DA0E2F0BC}" srcOrd="1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9035A-C8FF-44AE-932F-5E682D9DAD8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327E-8D1D-4EE9-96DB-4CD588D84B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1524000"/>
          <a:ext cx="7924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05000" y="381000"/>
            <a:ext cx="510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Hierarchy of Measurement Verbs</a:t>
            </a:r>
          </a:p>
          <a:p>
            <a:pPr algn="ctr"/>
            <a:endParaRPr lang="en-US" sz="2800" b="1" dirty="0" smtClean="0"/>
          </a:p>
          <a:p>
            <a:r>
              <a:rPr lang="en-US" sz="2800" b="1" dirty="0" smtClean="0"/>
              <a:t>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533400"/>
            <a:ext cx="441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Kindergarten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1295400" y="19050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429000" y="2133600"/>
            <a:ext cx="1905000" cy="685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5791200" y="1219200"/>
            <a:ext cx="2819400" cy="2438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43434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Which is larger? This should be a focus on vocabulary and comparing objects.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304800"/>
            <a:ext cx="6248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First Grade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kcs user\Local Settings\Temporary Internet Files\Content.IE5\OH0ZORKB\MCj0434776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2742972" cy="27429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0" y="1676400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How many paperclips long is your desk?</a:t>
            </a:r>
            <a:endParaRPr lang="en-US" sz="4400" b="1" dirty="0"/>
          </a:p>
        </p:txBody>
      </p:sp>
      <p:pic>
        <p:nvPicPr>
          <p:cNvPr id="1027" name="Picture 3" descr="C:\Documents and Settings\kcs user\Local Settings\Temporary Internet Files\Content.IE5\OTC1IRW5\MPj04394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371740"/>
            <a:ext cx="3276600" cy="2462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381000"/>
            <a:ext cx="563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Second Grade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kcs user\Local Settings\Temporary Internet Files\Content.IE5\OTC1IRW5\MCj023272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5203036" cy="2743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90600" y="47244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Measure your desk in centimeters.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04800"/>
            <a:ext cx="685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Third Grade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3074" name="Picture 2" descr="C:\Documents and Settings\kcs user\Local Settings\Temporary Internet Files\Content.IE5\Y3E3Q9QV\MCj035694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3450196" cy="19712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71600" y="38100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If you measure 36 inches how many feet is it?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304800"/>
            <a:ext cx="54211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Fourth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Grade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981200"/>
            <a:ext cx="28194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76400" y="2057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 inches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21336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What is </a:t>
            </a:r>
            <a:r>
              <a:rPr lang="en-US" sz="3600" b="1" smtClean="0"/>
              <a:t>the perimeter </a:t>
            </a:r>
            <a:r>
              <a:rPr lang="en-US" sz="3600" b="1" dirty="0" smtClean="0"/>
              <a:t>of the square?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Shady Brook</dc:creator>
  <cp:lastModifiedBy>Shady Brook</cp:lastModifiedBy>
  <cp:revision>17</cp:revision>
  <dcterms:created xsi:type="dcterms:W3CDTF">2008-09-29T18:03:32Z</dcterms:created>
  <dcterms:modified xsi:type="dcterms:W3CDTF">2008-10-08T18:05:32Z</dcterms:modified>
</cp:coreProperties>
</file>